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4" r:id="rId1"/>
  </p:sldMasterIdLst>
  <p:notesMasterIdLst>
    <p:notesMasterId r:id="rId7"/>
  </p:notesMasterIdLst>
  <p:sldIdLst>
    <p:sldId id="260" r:id="rId2"/>
    <p:sldId id="256" r:id="rId3"/>
    <p:sldId id="258" r:id="rId4"/>
    <p:sldId id="257" r:id="rId5"/>
    <p:sldId id="25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78" d="100"/>
          <a:sy n="78" d="100"/>
        </p:scale>
        <p:origin x="120" y="7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975EB8-CDD8-4FE0-9A4C-042427D5420E}" type="datetimeFigureOut">
              <a:rPr lang="en-US"/>
              <a:t>2/22/2016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8D4564-0DBA-421C-B04C-9EF4CEAA483F}" type="slidenum">
              <a:rPr lang="en-US"/>
              <a:t>‹#›</a:t>
            </a:fld>
            <a:endParaRPr lang="en-US"/>
          </a:p>
        </p:txBody>
      </p:sp>
    </p:spTree>
    <p:extLst>
      <p:ext uri="{BB962C8B-B14F-4D97-AF65-F5344CB8AC3E}">
        <p14:creationId xmlns:p14="http://schemas.microsoft.com/office/powerpoint/2010/main" val="1557141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8D4564-0DBA-421C-B04C-9EF4CEAA483F}" type="slidenum">
              <a:rPr lang="en-US"/>
              <a:t>1</a:t>
            </a:fld>
            <a:endParaRPr lang="en-US"/>
          </a:p>
        </p:txBody>
      </p:sp>
    </p:spTree>
    <p:extLst>
      <p:ext uri="{BB962C8B-B14F-4D97-AF65-F5344CB8AC3E}">
        <p14:creationId xmlns:p14="http://schemas.microsoft.com/office/powerpoint/2010/main" val="2415029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8D4564-0DBA-421C-B04C-9EF4CEAA483F}" type="slidenum">
              <a:rPr lang="en-US"/>
              <a:t>2</a:t>
            </a:fld>
            <a:endParaRPr lang="en-US"/>
          </a:p>
        </p:txBody>
      </p:sp>
    </p:spTree>
    <p:extLst>
      <p:ext uri="{BB962C8B-B14F-4D97-AF65-F5344CB8AC3E}">
        <p14:creationId xmlns:p14="http://schemas.microsoft.com/office/powerpoint/2010/main" val="1747390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8D4564-0DBA-421C-B04C-9EF4CEAA483F}" type="slidenum">
              <a:rPr lang="en-US"/>
              <a:t>3</a:t>
            </a:fld>
            <a:endParaRPr lang="en-US"/>
          </a:p>
        </p:txBody>
      </p:sp>
    </p:spTree>
    <p:extLst>
      <p:ext uri="{BB962C8B-B14F-4D97-AF65-F5344CB8AC3E}">
        <p14:creationId xmlns:p14="http://schemas.microsoft.com/office/powerpoint/2010/main" val="3123441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8D4564-0DBA-421C-B04C-9EF4CEAA483F}" type="slidenum">
              <a:rPr lang="en-US"/>
              <a:t>4</a:t>
            </a:fld>
            <a:endParaRPr lang="en-US"/>
          </a:p>
        </p:txBody>
      </p:sp>
    </p:spTree>
    <p:extLst>
      <p:ext uri="{BB962C8B-B14F-4D97-AF65-F5344CB8AC3E}">
        <p14:creationId xmlns:p14="http://schemas.microsoft.com/office/powerpoint/2010/main" val="1809322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8D4564-0DBA-421C-B04C-9EF4CEAA483F}" type="slidenum">
              <a:rPr lang="en-US"/>
              <a:t>5</a:t>
            </a:fld>
            <a:endParaRPr lang="en-US"/>
          </a:p>
        </p:txBody>
      </p:sp>
    </p:spTree>
    <p:extLst>
      <p:ext uri="{BB962C8B-B14F-4D97-AF65-F5344CB8AC3E}">
        <p14:creationId xmlns:p14="http://schemas.microsoft.com/office/powerpoint/2010/main" val="2353379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87DE6118-2437-4B30-8E3C-4D2BE6020583}" type="datetimeFigureOut">
              <a:rPr lang="en-US" dirty="0"/>
              <a:pPr/>
              <a:t>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pPr/>
              <a:t>‹#›</a:t>
            </a:fld>
            <a:endParaRPr lang="en-US" dirty="0"/>
          </a:p>
        </p:txBody>
      </p:sp>
    </p:spTree>
    <p:extLst>
      <p:ext uri="{BB962C8B-B14F-4D97-AF65-F5344CB8AC3E}">
        <p14:creationId xmlns:p14="http://schemas.microsoft.com/office/powerpoint/2010/main" val="3467813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dirty="0"/>
              <a:pPr/>
              <a:t>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pPr/>
              <a:t>‹#›</a:t>
            </a:fld>
            <a:endParaRPr lang="en-US" dirty="0"/>
          </a:p>
        </p:txBody>
      </p:sp>
    </p:spTree>
    <p:extLst>
      <p:ext uri="{BB962C8B-B14F-4D97-AF65-F5344CB8AC3E}">
        <p14:creationId xmlns:p14="http://schemas.microsoft.com/office/powerpoint/2010/main" val="3782676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dirty="0"/>
              <a:pPr/>
              <a:t>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pPr/>
              <a:t>‹#›</a:t>
            </a:fld>
            <a:endParaRPr lang="en-US" dirty="0"/>
          </a:p>
        </p:txBody>
      </p:sp>
    </p:spTree>
    <p:extLst>
      <p:ext uri="{BB962C8B-B14F-4D97-AF65-F5344CB8AC3E}">
        <p14:creationId xmlns:p14="http://schemas.microsoft.com/office/powerpoint/2010/main" val="3531660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dirty="0"/>
              <a:pPr/>
              <a:t>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pPr/>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99882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dirty="0"/>
              <a:pPr/>
              <a:t>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pPr/>
              <a:t>‹#›</a:t>
            </a:fld>
            <a:endParaRPr lang="en-US" dirty="0"/>
          </a:p>
        </p:txBody>
      </p:sp>
    </p:spTree>
    <p:extLst>
      <p:ext uri="{BB962C8B-B14F-4D97-AF65-F5344CB8AC3E}">
        <p14:creationId xmlns:p14="http://schemas.microsoft.com/office/powerpoint/2010/main" val="1764822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7DE6118-2437-4B30-8E3C-4D2BE6020583}" type="datetimeFigureOut">
              <a:rPr lang="en-US" dirty="0"/>
              <a:pPr/>
              <a:t>2/22/2016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pPr/>
              <a:t>‹#›</a:t>
            </a:fld>
            <a:endParaRPr lang="en-US" dirty="0"/>
          </a:p>
        </p:txBody>
      </p:sp>
    </p:spTree>
    <p:extLst>
      <p:ext uri="{BB962C8B-B14F-4D97-AF65-F5344CB8AC3E}">
        <p14:creationId xmlns:p14="http://schemas.microsoft.com/office/powerpoint/2010/main" val="4008165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7DE6118-2437-4B30-8E3C-4D2BE6020583}" type="datetimeFigureOut">
              <a:rPr lang="en-US" dirty="0"/>
              <a:pPr/>
              <a:t>2/22/2016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pPr/>
              <a:t>‹#›</a:t>
            </a:fld>
            <a:endParaRPr lang="en-US" dirty="0"/>
          </a:p>
        </p:txBody>
      </p:sp>
    </p:spTree>
    <p:extLst>
      <p:ext uri="{BB962C8B-B14F-4D97-AF65-F5344CB8AC3E}">
        <p14:creationId xmlns:p14="http://schemas.microsoft.com/office/powerpoint/2010/main" val="2331421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7DE6118-2437-4B30-8E3C-4D2BE6020583}" type="datetimeFigureOut">
              <a:rPr lang="en-US" dirty="0"/>
              <a:t>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3145304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7DE6118-2437-4B30-8E3C-4D2BE6020583}" type="datetimeFigureOut">
              <a:rPr lang="en-US" dirty="0"/>
              <a:t>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552156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7DE6118-2437-4B30-8E3C-4D2BE6020583}" type="datetimeFigureOut">
              <a:rPr lang="en-US" dirty="0"/>
              <a:t>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2978513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dirty="0"/>
              <a:pPr/>
              <a:t>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pPr/>
              <a:t>‹#›</a:t>
            </a:fld>
            <a:endParaRPr lang="en-US" dirty="0"/>
          </a:p>
        </p:txBody>
      </p:sp>
    </p:spTree>
    <p:extLst>
      <p:ext uri="{BB962C8B-B14F-4D97-AF65-F5344CB8AC3E}">
        <p14:creationId xmlns:p14="http://schemas.microsoft.com/office/powerpoint/2010/main" val="484954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7DE6118-2437-4B30-8E3C-4D2BE6020583}" type="datetimeFigureOut">
              <a:rPr lang="en-US" dirty="0"/>
              <a:t>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3482664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7DE6118-2437-4B30-8E3C-4D2BE6020583}" type="datetimeFigureOut">
              <a:rPr lang="en-US" dirty="0"/>
              <a:t>2/22/2016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517786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87DE6118-2437-4B30-8E3C-4D2BE6020583}" type="datetimeFigureOut">
              <a:rPr lang="en-US" dirty="0"/>
              <a:t>2/22/2016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3163434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7DE6118-2437-4B30-8E3C-4D2BE6020583}" type="datetimeFigureOut">
              <a:rPr lang="en-US" dirty="0"/>
              <a:t>2/22/2016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1524289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7" name="Date Placeholder 4"/>
          <p:cNvSpPr>
            <a:spLocks noGrp="1"/>
          </p:cNvSpPr>
          <p:nvPr>
            <p:ph type="dt" sz="half" idx="10"/>
          </p:nvPr>
        </p:nvSpPr>
        <p:spPr/>
        <p:txBody>
          <a:bodyPr/>
          <a:lstStyle/>
          <a:p>
            <a:fld id="{87DE6118-2437-4B30-8E3C-4D2BE6020583}" type="datetimeFigureOut">
              <a:rPr lang="en-US" dirty="0"/>
              <a:pPr/>
              <a:t>2/22/2016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9E57DC2-970A-4B3E-BB1C-7A09969E49DF}" type="slidenum">
              <a:rPr lang="en-US" dirty="0"/>
              <a:pPr/>
              <a:t>‹#›</a:t>
            </a:fld>
            <a:endParaRPr lang="en-US" dirty="0"/>
          </a:p>
        </p:txBody>
      </p:sp>
    </p:spTree>
    <p:extLst>
      <p:ext uri="{BB962C8B-B14F-4D97-AF65-F5344CB8AC3E}">
        <p14:creationId xmlns:p14="http://schemas.microsoft.com/office/powerpoint/2010/main" val="4209467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dirty="0"/>
              <a:pPr/>
              <a:t>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pPr/>
              <a:t>‹#›</a:t>
            </a:fld>
            <a:endParaRPr lang="en-US" dirty="0"/>
          </a:p>
        </p:txBody>
      </p:sp>
    </p:spTree>
    <p:extLst>
      <p:ext uri="{BB962C8B-B14F-4D97-AF65-F5344CB8AC3E}">
        <p14:creationId xmlns:p14="http://schemas.microsoft.com/office/powerpoint/2010/main" val="1559329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7DE6118-2437-4B30-8E3C-4D2BE6020583}" type="datetimeFigureOut">
              <a:rPr lang="en-US" dirty="0"/>
              <a:pPr/>
              <a:t>2/22/2016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9E57DC2-970A-4B3E-BB1C-7A09969E49DF}" type="slidenum">
              <a:rPr lang="en-US" dirty="0"/>
              <a:pPr/>
              <a:t>‹#›</a:t>
            </a:fld>
            <a:endParaRPr lang="en-US" dirty="0"/>
          </a:p>
        </p:txBody>
      </p:sp>
    </p:spTree>
    <p:extLst>
      <p:ext uri="{BB962C8B-B14F-4D97-AF65-F5344CB8AC3E}">
        <p14:creationId xmlns:p14="http://schemas.microsoft.com/office/powerpoint/2010/main" val="4139918035"/>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8871" y="1349375"/>
            <a:ext cx="5670666" cy="1400175"/>
          </a:xfrm>
        </p:spPr>
        <p:txBody>
          <a:bodyPr/>
          <a:lstStyle/>
          <a:p>
            <a:r>
              <a:rPr lang="en-US" sz="8000" b="1" i="1" u="sng">
                <a:solidFill>
                  <a:srgbClr val="92D050"/>
                </a:solidFill>
                <a:latin typeface="Comic Sans MS"/>
              </a:rPr>
              <a:t>3D Printer</a:t>
            </a:r>
            <a:endParaRPr lang="en-US" sz="8000" b="1" i="1" u="sng" dirty="0">
              <a:solidFill>
                <a:srgbClr val="92D050"/>
              </a:solidFill>
              <a:latin typeface="Comic Sans MS"/>
            </a:endParaRPr>
          </a:p>
        </p:txBody>
      </p:sp>
      <p:sp>
        <p:nvSpPr>
          <p:cNvPr id="3" name="Content Placeholder 2"/>
          <p:cNvSpPr>
            <a:spLocks noGrp="1"/>
          </p:cNvSpPr>
          <p:nvPr>
            <p:ph idx="1"/>
          </p:nvPr>
        </p:nvSpPr>
        <p:spPr>
          <a:xfrm>
            <a:off x="9646638" y="6074901"/>
            <a:ext cx="2404058" cy="609600"/>
          </a:xfrm>
        </p:spPr>
        <p:txBody>
          <a:bodyPr vert="horz" lIns="91440" tIns="45720" rIns="91440" bIns="45720" rtlCol="0" anchor="t">
            <a:normAutofit/>
          </a:bodyPr>
          <a:lstStyle/>
          <a:p>
            <a:pPr marL="0" indent="0">
              <a:buNone/>
            </a:pPr>
            <a:r>
              <a:rPr lang="en-US"/>
              <a:t>By: Brooke Tiede</a:t>
            </a:r>
            <a:endParaRPr lang="en-US" dirty="0"/>
          </a:p>
        </p:txBody>
      </p:sp>
      <p:pic>
        <p:nvPicPr>
          <p:cNvPr id="4" name="Picture 3"/>
          <p:cNvPicPr>
            <a:picLocks noChangeAspect="1"/>
          </p:cNvPicPr>
          <p:nvPr/>
        </p:nvPicPr>
        <p:blipFill>
          <a:blip r:embed="rId3"/>
          <a:stretch>
            <a:fillRect/>
          </a:stretch>
        </p:blipFill>
        <p:spPr>
          <a:xfrm>
            <a:off x="877343" y="3414846"/>
            <a:ext cx="4212554" cy="2381754"/>
          </a:xfrm>
          <a:prstGeom prst="rect">
            <a:avLst/>
          </a:prstGeom>
        </p:spPr>
      </p:pic>
      <p:pic>
        <p:nvPicPr>
          <p:cNvPr id="5" name="Picture 4"/>
          <p:cNvPicPr>
            <a:picLocks noChangeAspect="1"/>
          </p:cNvPicPr>
          <p:nvPr/>
        </p:nvPicPr>
        <p:blipFill>
          <a:blip r:embed="rId4"/>
          <a:stretch>
            <a:fillRect/>
          </a:stretch>
        </p:blipFill>
        <p:spPr>
          <a:xfrm>
            <a:off x="6184576" y="3439122"/>
            <a:ext cx="4041775" cy="2354116"/>
          </a:xfrm>
          <a:prstGeom prst="rect">
            <a:avLst/>
          </a:prstGeom>
        </p:spPr>
      </p:pic>
    </p:spTree>
    <p:extLst>
      <p:ext uri="{BB962C8B-B14F-4D97-AF65-F5344CB8AC3E}">
        <p14:creationId xmlns:p14="http://schemas.microsoft.com/office/powerpoint/2010/main" val="328298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2215" y="1140121"/>
            <a:ext cx="8361229" cy="2098226"/>
          </a:xfrm>
        </p:spPr>
        <p:txBody>
          <a:bodyPr/>
          <a:lstStyle/>
          <a:p>
            <a:r>
              <a:rPr lang="en-US"/>
              <a:t>3D printer</a:t>
            </a:r>
            <a:endParaRPr lang="en-US" dirty="0"/>
          </a:p>
        </p:txBody>
      </p:sp>
      <p:sp>
        <p:nvSpPr>
          <p:cNvPr id="3" name="Subtitle 2"/>
          <p:cNvSpPr>
            <a:spLocks noGrp="1"/>
          </p:cNvSpPr>
          <p:nvPr>
            <p:ph type="subTitle" idx="1"/>
          </p:nvPr>
        </p:nvSpPr>
        <p:spPr>
          <a:xfrm>
            <a:off x="704319" y="3021425"/>
            <a:ext cx="9210365" cy="1816195"/>
          </a:xfrm>
        </p:spPr>
        <p:txBody>
          <a:bodyPr vert="horz" lIns="91440" tIns="45720" rIns="91440" bIns="45720" rtlCol="0" anchor="t">
            <a:normAutofit fontScale="92500"/>
          </a:bodyPr>
          <a:lstStyle/>
          <a:p>
            <a:r>
              <a:rPr lang="en-US"/>
              <a:t>A 3D printer is a printer that can create 3D objects.  You make an 3D image on the computer than actually print them out. Its my favorite because its is useful by making robotic parts or different parts for experiments. This is also helpful because it can make limbs for amputees that need a hand or leg.</a:t>
            </a:r>
            <a:endParaRPr lang="en-US" dirty="0"/>
          </a:p>
        </p:txBody>
      </p:sp>
      <p:pic>
        <p:nvPicPr>
          <p:cNvPr id="6" name="Picture 5"/>
          <p:cNvPicPr>
            <a:picLocks noChangeAspect="1"/>
          </p:cNvPicPr>
          <p:nvPr/>
        </p:nvPicPr>
        <p:blipFill>
          <a:blip r:embed="rId3"/>
          <a:stretch>
            <a:fillRect/>
          </a:stretch>
        </p:blipFill>
        <p:spPr>
          <a:xfrm>
            <a:off x="9851557" y="0"/>
            <a:ext cx="2298700" cy="3454400"/>
          </a:xfrm>
          <a:prstGeom prst="rect">
            <a:avLst/>
          </a:prstGeom>
        </p:spPr>
      </p:pic>
      <p:pic>
        <p:nvPicPr>
          <p:cNvPr id="7" name="Picture 6"/>
          <p:cNvPicPr>
            <a:picLocks noChangeAspect="1"/>
          </p:cNvPicPr>
          <p:nvPr/>
        </p:nvPicPr>
        <p:blipFill>
          <a:blip r:embed="rId4"/>
          <a:stretch>
            <a:fillRect/>
          </a:stretch>
        </p:blipFill>
        <p:spPr>
          <a:xfrm>
            <a:off x="4522788" y="0"/>
            <a:ext cx="2743200" cy="1729813"/>
          </a:xfrm>
          <a:prstGeom prst="rect">
            <a:avLst/>
          </a:prstGeom>
        </p:spPr>
      </p:pic>
      <p:pic>
        <p:nvPicPr>
          <p:cNvPr id="8" name="Picture 7"/>
          <p:cNvPicPr>
            <a:picLocks noChangeAspect="1"/>
          </p:cNvPicPr>
          <p:nvPr/>
        </p:nvPicPr>
        <p:blipFill>
          <a:blip r:embed="rId5"/>
          <a:stretch>
            <a:fillRect/>
          </a:stretch>
        </p:blipFill>
        <p:spPr>
          <a:xfrm>
            <a:off x="0" y="0"/>
            <a:ext cx="3095359" cy="1740857"/>
          </a:xfrm>
          <a:prstGeom prst="rect">
            <a:avLst/>
          </a:prstGeom>
        </p:spPr>
      </p:pic>
      <p:pic>
        <p:nvPicPr>
          <p:cNvPr id="11" name="Picture 10"/>
          <p:cNvPicPr>
            <a:picLocks noChangeAspect="1"/>
          </p:cNvPicPr>
          <p:nvPr/>
        </p:nvPicPr>
        <p:blipFill>
          <a:blip r:embed="rId6"/>
          <a:stretch>
            <a:fillRect/>
          </a:stretch>
        </p:blipFill>
        <p:spPr>
          <a:xfrm>
            <a:off x="4527777" y="5057775"/>
            <a:ext cx="2750911" cy="1741488"/>
          </a:xfrm>
          <a:prstGeom prst="rect">
            <a:avLst/>
          </a:prstGeom>
        </p:spPr>
      </p:pic>
      <p:pic>
        <p:nvPicPr>
          <p:cNvPr id="12" name="Picture 11"/>
          <p:cNvPicPr>
            <a:picLocks noChangeAspect="1"/>
          </p:cNvPicPr>
          <p:nvPr/>
        </p:nvPicPr>
        <p:blipFill>
          <a:blip r:embed="rId7"/>
          <a:stretch>
            <a:fillRect/>
          </a:stretch>
        </p:blipFill>
        <p:spPr>
          <a:xfrm>
            <a:off x="9241147" y="4914961"/>
            <a:ext cx="2949638" cy="1847326"/>
          </a:xfrm>
          <a:prstGeom prst="rect">
            <a:avLst/>
          </a:prstGeom>
        </p:spPr>
      </p:pic>
      <p:pic>
        <p:nvPicPr>
          <p:cNvPr id="4" name="Picture 3"/>
          <p:cNvPicPr>
            <a:picLocks noChangeAspect="1"/>
          </p:cNvPicPr>
          <p:nvPr/>
        </p:nvPicPr>
        <p:blipFill>
          <a:blip r:embed="rId8"/>
          <a:stretch>
            <a:fillRect/>
          </a:stretch>
        </p:blipFill>
        <p:spPr>
          <a:xfrm>
            <a:off x="0" y="4940188"/>
            <a:ext cx="2743200" cy="1916811"/>
          </a:xfrm>
          <a:prstGeom prst="rect">
            <a:avLst/>
          </a:prstGeom>
        </p:spPr>
      </p:pic>
    </p:spTree>
    <p:extLst>
      <p:ext uri="{BB962C8B-B14F-4D97-AF65-F5344CB8AC3E}">
        <p14:creationId xmlns:p14="http://schemas.microsoft.com/office/powerpoint/2010/main" val="3601082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a:t>What is a 3D Printer ?</a:t>
            </a:r>
            <a:endParaRPr lang="en-US" sz="6000" dirty="0"/>
          </a:p>
        </p:txBody>
      </p:sp>
      <p:sp>
        <p:nvSpPr>
          <p:cNvPr id="4" name="Content Placeholder 3"/>
          <p:cNvSpPr>
            <a:spLocks noGrp="1"/>
          </p:cNvSpPr>
          <p:nvPr>
            <p:ph sz="half" idx="2"/>
          </p:nvPr>
        </p:nvSpPr>
        <p:spPr>
          <a:xfrm>
            <a:off x="1103313" y="2429634"/>
            <a:ext cx="6581603" cy="3826704"/>
          </a:xfrm>
        </p:spPr>
        <p:txBody>
          <a:bodyPr vert="horz" lIns="91440" tIns="45720" rIns="91440" bIns="45720" rtlCol="0" anchor="t">
            <a:normAutofit/>
          </a:bodyPr>
          <a:lstStyle/>
          <a:p>
            <a:pPr marL="0" indent="0">
              <a:buNone/>
            </a:pPr>
            <a:r>
              <a:rPr lang="en-US" sz="3600"/>
              <a:t>A 3D printer is a printer that you make 3D objects by creating them on the computer than printing them out.</a:t>
            </a:r>
            <a:endParaRPr lang="en-US" sz="3600" dirty="0"/>
          </a:p>
        </p:txBody>
      </p:sp>
      <p:pic>
        <p:nvPicPr>
          <p:cNvPr id="7" name="Picture 6"/>
          <p:cNvPicPr>
            <a:picLocks noChangeAspect="1"/>
          </p:cNvPicPr>
          <p:nvPr/>
        </p:nvPicPr>
        <p:blipFill>
          <a:blip r:embed="rId3"/>
          <a:stretch>
            <a:fillRect/>
          </a:stretch>
        </p:blipFill>
        <p:spPr>
          <a:xfrm>
            <a:off x="7600907" y="1455738"/>
            <a:ext cx="4092618" cy="2424112"/>
          </a:xfrm>
          <a:prstGeom prst="rect">
            <a:avLst/>
          </a:prstGeom>
        </p:spPr>
      </p:pic>
      <p:pic>
        <p:nvPicPr>
          <p:cNvPr id="8" name="Picture 7"/>
          <p:cNvPicPr>
            <a:picLocks noChangeAspect="1"/>
          </p:cNvPicPr>
          <p:nvPr/>
        </p:nvPicPr>
        <p:blipFill>
          <a:blip r:embed="rId4"/>
          <a:stretch>
            <a:fillRect/>
          </a:stretch>
        </p:blipFill>
        <p:spPr>
          <a:xfrm>
            <a:off x="7602911" y="4272287"/>
            <a:ext cx="4212554" cy="2381754"/>
          </a:xfrm>
          <a:prstGeom prst="rect">
            <a:avLst/>
          </a:prstGeom>
        </p:spPr>
      </p:pic>
    </p:spTree>
    <p:extLst>
      <p:ext uri="{BB962C8B-B14F-4D97-AF65-F5344CB8AC3E}">
        <p14:creationId xmlns:p14="http://schemas.microsoft.com/office/powerpoint/2010/main" val="2132044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645" y="137284"/>
            <a:ext cx="6902805" cy="1400175"/>
          </a:xfrm>
        </p:spPr>
        <p:txBody>
          <a:bodyPr/>
          <a:lstStyle/>
          <a:p>
            <a:r>
              <a:rPr lang="en-US" sz="5400"/>
              <a:t>3D PRINTER</a:t>
            </a:r>
            <a:endParaRPr lang="en-US" sz="5400" dirty="0"/>
          </a:p>
        </p:txBody>
      </p:sp>
      <p:sp>
        <p:nvSpPr>
          <p:cNvPr id="3" name="Text Placeholder 2"/>
          <p:cNvSpPr>
            <a:spLocks noGrp="1"/>
          </p:cNvSpPr>
          <p:nvPr>
            <p:ph type="body" idx="1"/>
          </p:nvPr>
        </p:nvSpPr>
        <p:spPr>
          <a:xfrm>
            <a:off x="986685" y="898216"/>
            <a:ext cx="4396338" cy="576262"/>
          </a:xfrm>
        </p:spPr>
        <p:txBody>
          <a:bodyPr/>
          <a:lstStyle/>
          <a:p>
            <a:r>
              <a:rPr lang="en-US" sz="2800"/>
              <a:t>My favorite because</a:t>
            </a:r>
            <a:endParaRPr lang="en-US" sz="2800" dirty="0"/>
          </a:p>
        </p:txBody>
      </p:sp>
      <p:sp>
        <p:nvSpPr>
          <p:cNvPr id="4" name="Content Placeholder 3"/>
          <p:cNvSpPr>
            <a:spLocks noGrp="1"/>
          </p:cNvSpPr>
          <p:nvPr>
            <p:ph sz="half" idx="2"/>
          </p:nvPr>
        </p:nvSpPr>
        <p:spPr>
          <a:xfrm>
            <a:off x="986685" y="1298772"/>
            <a:ext cx="4396339" cy="3741738"/>
          </a:xfrm>
        </p:spPr>
        <p:txBody>
          <a:bodyPr vert="horz" lIns="91440" tIns="45720" rIns="91440" bIns="45720" rtlCol="0" anchor="t">
            <a:normAutofit/>
          </a:bodyPr>
          <a:lstStyle/>
          <a:p>
            <a:r>
              <a:rPr lang="en-US" sz="2800"/>
              <a:t>Can make cool toys and stuff</a:t>
            </a:r>
            <a:endParaRPr lang="en-US" sz="2800" dirty="0"/>
          </a:p>
          <a:p>
            <a:r>
              <a:rPr lang="en-US" sz="2800"/>
              <a:t>Make limbs for people who don’t have one</a:t>
            </a:r>
            <a:endParaRPr lang="en-US" sz="2800" dirty="0"/>
          </a:p>
          <a:p>
            <a:r>
              <a:rPr lang="en-US" sz="2800"/>
              <a:t>Make robot and robotic parts</a:t>
            </a:r>
            <a:endParaRPr lang="en-US" sz="2800" dirty="0"/>
          </a:p>
        </p:txBody>
      </p:sp>
      <p:pic>
        <p:nvPicPr>
          <p:cNvPr id="7" name="Picture 6"/>
          <p:cNvPicPr>
            <a:picLocks noChangeAspect="1"/>
          </p:cNvPicPr>
          <p:nvPr/>
        </p:nvPicPr>
        <p:blipFill>
          <a:blip r:embed="rId3"/>
          <a:stretch>
            <a:fillRect/>
          </a:stretch>
        </p:blipFill>
        <p:spPr>
          <a:xfrm>
            <a:off x="9617741" y="1298772"/>
            <a:ext cx="2306955" cy="4114800"/>
          </a:xfrm>
          <a:prstGeom prst="rect">
            <a:avLst/>
          </a:prstGeom>
        </p:spPr>
      </p:pic>
      <p:pic>
        <p:nvPicPr>
          <p:cNvPr id="8" name="Picture 7"/>
          <p:cNvPicPr>
            <a:picLocks noChangeAspect="1"/>
          </p:cNvPicPr>
          <p:nvPr/>
        </p:nvPicPr>
        <p:blipFill>
          <a:blip r:embed="rId4"/>
          <a:stretch>
            <a:fillRect/>
          </a:stretch>
        </p:blipFill>
        <p:spPr>
          <a:xfrm>
            <a:off x="5761101" y="1298772"/>
            <a:ext cx="3318127" cy="2215300"/>
          </a:xfrm>
          <a:prstGeom prst="rect">
            <a:avLst/>
          </a:prstGeom>
        </p:spPr>
      </p:pic>
      <p:pic>
        <p:nvPicPr>
          <p:cNvPr id="9" name="Picture 8"/>
          <p:cNvPicPr>
            <a:picLocks noChangeAspect="1"/>
          </p:cNvPicPr>
          <p:nvPr/>
        </p:nvPicPr>
        <p:blipFill>
          <a:blip r:embed="rId5"/>
          <a:stretch>
            <a:fillRect/>
          </a:stretch>
        </p:blipFill>
        <p:spPr>
          <a:xfrm>
            <a:off x="5991826" y="3683487"/>
            <a:ext cx="3083215" cy="2317362"/>
          </a:xfrm>
          <a:prstGeom prst="rect">
            <a:avLst/>
          </a:prstGeom>
        </p:spPr>
      </p:pic>
      <p:pic>
        <p:nvPicPr>
          <p:cNvPr id="10" name="Picture 9"/>
          <p:cNvPicPr>
            <a:picLocks noChangeAspect="1"/>
          </p:cNvPicPr>
          <p:nvPr/>
        </p:nvPicPr>
        <p:blipFill>
          <a:blip r:embed="rId6"/>
          <a:stretch>
            <a:fillRect/>
          </a:stretch>
        </p:blipFill>
        <p:spPr>
          <a:xfrm>
            <a:off x="1409725" y="4496736"/>
            <a:ext cx="3204650" cy="1987209"/>
          </a:xfrm>
          <a:prstGeom prst="rect">
            <a:avLst/>
          </a:prstGeom>
        </p:spPr>
      </p:pic>
    </p:spTree>
    <p:extLst>
      <p:ext uri="{BB962C8B-B14F-4D97-AF65-F5344CB8AC3E}">
        <p14:creationId xmlns:p14="http://schemas.microsoft.com/office/powerpoint/2010/main" val="3615845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a:t>Use in schools</a:t>
            </a:r>
            <a:endParaRPr lang="en-US" sz="5400" dirty="0"/>
          </a:p>
        </p:txBody>
      </p:sp>
      <p:sp>
        <p:nvSpPr>
          <p:cNvPr id="3" name="Content Placeholder 2"/>
          <p:cNvSpPr>
            <a:spLocks noGrp="1"/>
          </p:cNvSpPr>
          <p:nvPr>
            <p:ph idx="1"/>
          </p:nvPr>
        </p:nvSpPr>
        <p:spPr>
          <a:xfrm>
            <a:off x="1103313" y="2052638"/>
            <a:ext cx="8947150" cy="1913809"/>
          </a:xfrm>
        </p:spPr>
        <p:txBody>
          <a:bodyPr vert="horz" lIns="91440" tIns="45720" rIns="91440" bIns="45720" rtlCol="0" anchor="t">
            <a:normAutofit/>
          </a:bodyPr>
          <a:lstStyle/>
          <a:p>
            <a:pPr marL="0" indent="0">
              <a:buNone/>
            </a:pPr>
            <a:r>
              <a:rPr lang="en-US" sz="3200"/>
              <a:t>This can be useful for rewarding student or making robots and parts for technology classes.</a:t>
            </a:r>
            <a:endParaRPr lang="en-US" sz="3200" dirty="0"/>
          </a:p>
        </p:txBody>
      </p:sp>
      <p:pic>
        <p:nvPicPr>
          <p:cNvPr id="4" name="Picture 3"/>
          <p:cNvPicPr>
            <a:picLocks noChangeAspect="1"/>
          </p:cNvPicPr>
          <p:nvPr/>
        </p:nvPicPr>
        <p:blipFill>
          <a:blip r:embed="rId3"/>
          <a:stretch>
            <a:fillRect/>
          </a:stretch>
        </p:blipFill>
        <p:spPr>
          <a:xfrm>
            <a:off x="5659988" y="35130"/>
            <a:ext cx="3641813" cy="2054035"/>
          </a:xfrm>
          <a:prstGeom prst="rect">
            <a:avLst/>
          </a:prstGeom>
        </p:spPr>
      </p:pic>
      <p:pic>
        <p:nvPicPr>
          <p:cNvPr id="7" name="Picture 6"/>
          <p:cNvPicPr>
            <a:picLocks noChangeAspect="1"/>
          </p:cNvPicPr>
          <p:nvPr/>
        </p:nvPicPr>
        <p:blipFill>
          <a:blip r:embed="rId4"/>
          <a:stretch>
            <a:fillRect/>
          </a:stretch>
        </p:blipFill>
        <p:spPr>
          <a:xfrm>
            <a:off x="694685" y="3721028"/>
            <a:ext cx="4042546" cy="2645003"/>
          </a:xfrm>
          <a:prstGeom prst="rect">
            <a:avLst/>
          </a:prstGeom>
        </p:spPr>
      </p:pic>
      <p:pic>
        <p:nvPicPr>
          <p:cNvPr id="8" name="Picture 7"/>
          <p:cNvPicPr>
            <a:picLocks noChangeAspect="1"/>
          </p:cNvPicPr>
          <p:nvPr/>
        </p:nvPicPr>
        <p:blipFill>
          <a:blip r:embed="rId5"/>
          <a:stretch>
            <a:fillRect/>
          </a:stretch>
        </p:blipFill>
        <p:spPr>
          <a:xfrm>
            <a:off x="4906963" y="4097308"/>
            <a:ext cx="3993972" cy="1885980"/>
          </a:xfrm>
          <a:prstGeom prst="rect">
            <a:avLst/>
          </a:prstGeom>
        </p:spPr>
      </p:pic>
      <p:pic>
        <p:nvPicPr>
          <p:cNvPr id="9" name="Picture 8"/>
          <p:cNvPicPr>
            <a:picLocks noChangeAspect="1"/>
          </p:cNvPicPr>
          <p:nvPr/>
        </p:nvPicPr>
        <p:blipFill>
          <a:blip r:embed="rId6"/>
          <a:stretch>
            <a:fillRect/>
          </a:stretch>
        </p:blipFill>
        <p:spPr>
          <a:xfrm>
            <a:off x="9193181" y="2706519"/>
            <a:ext cx="2743200" cy="3824020"/>
          </a:xfrm>
          <a:prstGeom prst="rect">
            <a:avLst/>
          </a:prstGeom>
        </p:spPr>
      </p:pic>
    </p:spTree>
    <p:extLst>
      <p:ext uri="{BB962C8B-B14F-4D97-AF65-F5344CB8AC3E}">
        <p14:creationId xmlns:p14="http://schemas.microsoft.com/office/powerpoint/2010/main" val="40201347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145</Words>
  <Application>Microsoft Office PowerPoint</Application>
  <PresentationFormat>Widescreen</PresentationFormat>
  <Paragraphs>18</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Century Gothic</vt:lpstr>
      <vt:lpstr>Comic Sans MS</vt:lpstr>
      <vt:lpstr>Wingdings 3</vt:lpstr>
      <vt:lpstr>Ion</vt:lpstr>
      <vt:lpstr>3D Printer</vt:lpstr>
      <vt:lpstr>3D printer</vt:lpstr>
      <vt:lpstr>What is a 3D Printer ?</vt:lpstr>
      <vt:lpstr>3D PRINTER</vt:lpstr>
      <vt:lpstr>Use in schools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Annie</dc:creator>
  <cp:lastModifiedBy>Jones, Anne</cp:lastModifiedBy>
  <cp:revision>7</cp:revision>
  <dcterms:created xsi:type="dcterms:W3CDTF">2015-09-21T23:24:45Z</dcterms:created>
  <dcterms:modified xsi:type="dcterms:W3CDTF">2016-02-22T15:00:43Z</dcterms:modified>
</cp:coreProperties>
</file>