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3" autoAdjust="0"/>
    <p:restoredTop sz="94660"/>
  </p:normalViewPr>
  <p:slideViewPr>
    <p:cSldViewPr snapToGrid="0">
      <p:cViewPr varScale="1">
        <p:scale>
          <a:sx n="77" d="100"/>
          <a:sy n="77" d="100"/>
        </p:scale>
        <p:origin x="126"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46319-A109-4C02-A916-253D218A2F61}" type="datetimeFigureOut">
              <a:rPr lang="en-US"/>
              <a:t>2/22/2016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DECF2-4741-479D-892B-BB6546B00DF0}" type="slidenum">
              <a:rPr lang="en-US"/>
              <a:t>‹#›</a:t>
            </a:fld>
            <a:endParaRPr lang="en-US"/>
          </a:p>
        </p:txBody>
      </p:sp>
    </p:spTree>
    <p:extLst>
      <p:ext uri="{BB962C8B-B14F-4D97-AF65-F5344CB8AC3E}">
        <p14:creationId xmlns:p14="http://schemas.microsoft.com/office/powerpoint/2010/main" val="12391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ADECF2-4741-479D-892B-BB6546B00DF0}" type="slidenum">
              <a:rPr lang="en-US"/>
              <a:t>1</a:t>
            </a:fld>
            <a:endParaRPr lang="en-US"/>
          </a:p>
        </p:txBody>
      </p:sp>
    </p:spTree>
    <p:extLst>
      <p:ext uri="{BB962C8B-B14F-4D97-AF65-F5344CB8AC3E}">
        <p14:creationId xmlns:p14="http://schemas.microsoft.com/office/powerpoint/2010/main" val="302101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ADECF2-4741-479D-892B-BB6546B00DF0}" type="slidenum">
              <a:rPr lang="en-US"/>
              <a:t>2</a:t>
            </a:fld>
            <a:endParaRPr lang="en-US"/>
          </a:p>
        </p:txBody>
      </p:sp>
    </p:spTree>
    <p:extLst>
      <p:ext uri="{BB962C8B-B14F-4D97-AF65-F5344CB8AC3E}">
        <p14:creationId xmlns:p14="http://schemas.microsoft.com/office/powerpoint/2010/main" val="828884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ADECF2-4741-479D-892B-BB6546B00DF0}" type="slidenum">
              <a:rPr lang="en-US"/>
              <a:t>3</a:t>
            </a:fld>
            <a:endParaRPr lang="en-US"/>
          </a:p>
        </p:txBody>
      </p:sp>
    </p:spTree>
    <p:extLst>
      <p:ext uri="{BB962C8B-B14F-4D97-AF65-F5344CB8AC3E}">
        <p14:creationId xmlns:p14="http://schemas.microsoft.com/office/powerpoint/2010/main" val="881252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ADECF2-4741-479D-892B-BB6546B00DF0}" type="slidenum">
              <a:rPr lang="en-US"/>
              <a:t>4</a:t>
            </a:fld>
            <a:endParaRPr lang="en-US"/>
          </a:p>
        </p:txBody>
      </p:sp>
    </p:spTree>
    <p:extLst>
      <p:ext uri="{BB962C8B-B14F-4D97-AF65-F5344CB8AC3E}">
        <p14:creationId xmlns:p14="http://schemas.microsoft.com/office/powerpoint/2010/main" val="97810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1FA7AC5-6045-4418-8E60-F48788734473}"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16335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657007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56630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984480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9624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694426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924519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33310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485811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403694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FA7AC5-6045-4418-8E60-F48788734473}" type="datetimeFigureOut">
              <a:rPr lang="en-US" smtClean="0"/>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81364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1FA7AC5-6045-4418-8E60-F48788734473}" type="datetimeFigureOut">
              <a:rPr lang="en-US" smtClean="0"/>
              <a:t>2/22/2016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726609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1FA7AC5-6045-4418-8E60-F48788734473}" type="datetimeFigureOut">
              <a:rPr lang="en-US" smtClean="0"/>
              <a:t>2/22/2016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757118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7AC5-6045-4418-8E60-F48788734473}" type="datetimeFigureOut">
              <a:rPr lang="en-US" smtClean="0"/>
              <a:t>2/22/2016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13461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31062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86336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FA7AC5-6045-4418-8E60-F48788734473}" type="datetimeFigureOut">
              <a:rPr lang="en-US" smtClean="0"/>
              <a:t>2/22/2016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3217721087"/>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Lizard Point</a:t>
            </a:r>
            <a:endParaRPr lang="en-US" dirty="0"/>
          </a:p>
        </p:txBody>
      </p:sp>
      <p:sp>
        <p:nvSpPr>
          <p:cNvPr id="3" name="Subtitle 2"/>
          <p:cNvSpPr>
            <a:spLocks noGrp="1"/>
          </p:cNvSpPr>
          <p:nvPr>
            <p:ph type="subTitle" idx="1"/>
          </p:nvPr>
        </p:nvSpPr>
        <p:spPr>
          <a:xfrm>
            <a:off x="1349516" y="4043171"/>
            <a:ext cx="7766936" cy="1096899"/>
          </a:xfrm>
        </p:spPr>
        <p:txBody>
          <a:bodyPr>
            <a:normAutofit lnSpcReduction="10000"/>
          </a:bodyPr>
          <a:lstStyle/>
          <a:p>
            <a:r>
              <a:rPr lang="en-US" dirty="0"/>
              <a:t>Lizard Point.com is an excellent site for students in middle school, high school, and college to study for a variety of different subjects. Lizard Point provides an intuitive, and easy to use interface for learners of all kind.</a:t>
            </a:r>
          </a:p>
          <a:p>
            <a:endParaRPr lang="en-US" dirty="0"/>
          </a:p>
        </p:txBody>
      </p:sp>
      <p:pic>
        <p:nvPicPr>
          <p:cNvPr id="4" name="Picture 3"/>
          <p:cNvPicPr>
            <a:picLocks noChangeAspect="1"/>
          </p:cNvPicPr>
          <p:nvPr/>
        </p:nvPicPr>
        <p:blipFill>
          <a:blip r:embed="rId3"/>
          <a:stretch>
            <a:fillRect/>
          </a:stretch>
        </p:blipFill>
        <p:spPr>
          <a:xfrm>
            <a:off x="867423" y="0"/>
            <a:ext cx="2955117" cy="2341066"/>
          </a:xfrm>
          <a:prstGeom prst="rect">
            <a:avLst/>
          </a:prstGeom>
        </p:spPr>
      </p:pic>
      <p:sp>
        <p:nvSpPr>
          <p:cNvPr id="5" name="TextBox 4"/>
          <p:cNvSpPr txBox="1"/>
          <p:nvPr/>
        </p:nvSpPr>
        <p:spPr>
          <a:xfrm>
            <a:off x="6621998" y="339362"/>
            <a:ext cx="2743200" cy="369332"/>
          </a:xfrm>
          <a:prstGeom prst="rect">
            <a:avLst/>
          </a:prstGeom>
        </p:spPr>
        <p:txBody>
          <a:bodyPr rtlCol="0">
            <a:spAutoFit/>
          </a:bodyPr>
          <a:lstStyle/>
          <a:p>
            <a:pPr algn="ctr"/>
            <a:r>
              <a:rPr lang="en-US"/>
              <a:t>By: Mason Case</a:t>
            </a:r>
            <a:endParaRPr lang="en-US" dirty="0"/>
          </a:p>
        </p:txBody>
      </p:sp>
    </p:spTree>
    <p:extLst>
      <p:ext uri="{BB962C8B-B14F-4D97-AF65-F5344CB8AC3E}">
        <p14:creationId xmlns:p14="http://schemas.microsoft.com/office/powerpoint/2010/main" val="415708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Subjects, &amp; Quick Tests</a:t>
            </a:r>
            <a:endParaRPr lang="en-US" dirty="0"/>
          </a:p>
        </p:txBody>
      </p:sp>
      <p:pic>
        <p:nvPicPr>
          <p:cNvPr id="4" name="Content Placeholder 3"/>
          <p:cNvPicPr>
            <a:picLocks noGrp="1" noChangeAspect="1"/>
          </p:cNvPicPr>
          <p:nvPr>
            <p:ph idx="1"/>
          </p:nvPr>
        </p:nvPicPr>
        <p:blipFill>
          <a:blip r:embed="rId3"/>
          <a:srcRect l="-55" t="7353" r="55" b="9541"/>
          <a:stretch>
            <a:fillRect/>
          </a:stretch>
        </p:blipFill>
        <p:spPr>
          <a:xfrm>
            <a:off x="5049453" y="2360782"/>
            <a:ext cx="5890287" cy="3670403"/>
          </a:xfrm>
        </p:spPr>
      </p:pic>
      <p:sp>
        <p:nvSpPr>
          <p:cNvPr id="5" name="TextBox 4"/>
          <p:cNvSpPr txBox="1"/>
          <p:nvPr/>
        </p:nvSpPr>
        <p:spPr>
          <a:xfrm>
            <a:off x="504825" y="1744663"/>
            <a:ext cx="4403541" cy="2031325"/>
          </a:xfrm>
          <a:prstGeom prst="rect">
            <a:avLst/>
          </a:prstGeom>
        </p:spPr>
        <p:txBody>
          <a:bodyPr rtlCol="0">
            <a:spAutoFit/>
          </a:bodyPr>
          <a:lstStyle/>
          <a:p>
            <a:pPr algn="ctr"/>
            <a:r>
              <a:rPr lang="en-US">
                <a:solidFill>
                  <a:srgbClr val="7F7F7F"/>
                </a:solidFill>
              </a:rPr>
              <a:t>Lizard point.com allows you to take quick test on subjects  in the category of Geography, Flags, World leaders, Art, Math, and Literature. You can quickly, and easily train yourself very complex, and college level topics in a matter of days.</a:t>
            </a:r>
            <a:endParaRPr lang="en-US" dirty="0">
              <a:solidFill>
                <a:srgbClr val="7F7F7F"/>
              </a:solidFill>
            </a:endParaRPr>
          </a:p>
        </p:txBody>
      </p:sp>
    </p:spTree>
    <p:extLst>
      <p:ext uri="{BB962C8B-B14F-4D97-AF65-F5344CB8AC3E}">
        <p14:creationId xmlns:p14="http://schemas.microsoft.com/office/powerpoint/2010/main" val="535730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Real World Applications</a:t>
            </a:r>
            <a:endParaRPr lang="en-US" dirty="0"/>
          </a:p>
        </p:txBody>
      </p:sp>
      <p:sp>
        <p:nvSpPr>
          <p:cNvPr id="3" name="TextBox 2"/>
          <p:cNvSpPr txBox="1"/>
          <p:nvPr/>
        </p:nvSpPr>
        <p:spPr>
          <a:xfrm>
            <a:off x="442913" y="1477963"/>
            <a:ext cx="4452019" cy="2308324"/>
          </a:xfrm>
          <a:prstGeom prst="rect">
            <a:avLst/>
          </a:prstGeom>
        </p:spPr>
        <p:txBody>
          <a:bodyPr rtlCol="0">
            <a:spAutoFit/>
          </a:bodyPr>
          <a:lstStyle/>
          <a:p>
            <a:pPr algn="ctr"/>
            <a:r>
              <a:rPr lang="en-US">
                <a:solidFill>
                  <a:srgbClr val="757575"/>
                </a:solidFill>
              </a:rPr>
              <a:t>This website can be used  in schools, and as a very useful studying tool for teachers, and learning students. You could teach yourself topics most adults don’t know anything about.You can use your acquired knowledge to impress your teachers and peers.</a:t>
            </a:r>
            <a:endParaRPr lang="en-US" dirty="0">
              <a:solidFill>
                <a:srgbClr val="757575"/>
              </a:solidFill>
            </a:endParaRPr>
          </a:p>
          <a:p>
            <a:pPr algn="ctr"/>
            <a:r>
              <a:rPr lang="en-US">
                <a:solidFill>
                  <a:srgbClr val="000000"/>
                </a:solidFill>
              </a:rPr>
              <a:t> </a:t>
            </a:r>
          </a:p>
        </p:txBody>
      </p:sp>
      <p:pic>
        <p:nvPicPr>
          <p:cNvPr id="4" name="Picture 3"/>
          <p:cNvPicPr>
            <a:picLocks noChangeAspect="1"/>
          </p:cNvPicPr>
          <p:nvPr/>
        </p:nvPicPr>
        <p:blipFill>
          <a:blip r:embed="rId3"/>
          <a:stretch>
            <a:fillRect/>
          </a:stretch>
        </p:blipFill>
        <p:spPr>
          <a:xfrm>
            <a:off x="5294584" y="1181246"/>
            <a:ext cx="5420655" cy="4337564"/>
          </a:xfrm>
          <a:prstGeom prst="rect">
            <a:avLst/>
          </a:prstGeom>
        </p:spPr>
      </p:pic>
      <p:sp>
        <p:nvSpPr>
          <p:cNvPr id="5" name="TextBox 4"/>
          <p:cNvSpPr txBox="1"/>
          <p:nvPr/>
        </p:nvSpPr>
        <p:spPr>
          <a:xfrm>
            <a:off x="1147864" y="3871256"/>
            <a:ext cx="2743200" cy="1477328"/>
          </a:xfrm>
          <a:prstGeom prst="rect">
            <a:avLst/>
          </a:prstGeom>
        </p:spPr>
        <p:txBody>
          <a:bodyPr rtlCol="0">
            <a:spAutoFit/>
          </a:bodyPr>
          <a:lstStyle/>
          <a:p>
            <a:pPr algn="ctr"/>
            <a:r>
              <a:rPr lang="en-US">
                <a:solidFill>
                  <a:srgbClr val="757575"/>
                </a:solidFill>
              </a:rPr>
              <a:t>Users of the site gain a better, and a more developed cognitive understanding of our world.</a:t>
            </a:r>
            <a:endParaRPr lang="en-US" dirty="0">
              <a:solidFill>
                <a:srgbClr val="757575"/>
              </a:solidFill>
            </a:endParaRPr>
          </a:p>
        </p:txBody>
      </p:sp>
    </p:spTree>
    <p:extLst>
      <p:ext uri="{BB962C8B-B14F-4D97-AF65-F5344CB8AC3E}">
        <p14:creationId xmlns:p14="http://schemas.microsoft.com/office/powerpoint/2010/main" val="149926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its my favorite </a:t>
            </a:r>
            <a:endParaRPr lang="en-US" dirty="0"/>
          </a:p>
        </p:txBody>
      </p:sp>
      <p:sp>
        <p:nvSpPr>
          <p:cNvPr id="3" name="TextBox 2"/>
          <p:cNvSpPr txBox="1"/>
          <p:nvPr/>
        </p:nvSpPr>
        <p:spPr>
          <a:xfrm>
            <a:off x="723689" y="2502079"/>
            <a:ext cx="2743200" cy="3416320"/>
          </a:xfrm>
          <a:prstGeom prst="rect">
            <a:avLst/>
          </a:prstGeom>
        </p:spPr>
        <p:txBody>
          <a:bodyPr rtlCol="0">
            <a:spAutoFit/>
          </a:bodyPr>
          <a:lstStyle/>
          <a:p>
            <a:pPr algn="ctr"/>
            <a:r>
              <a:rPr lang="en-US">
                <a:solidFill>
                  <a:srgbClr val="757575"/>
                </a:solidFill>
              </a:rPr>
              <a:t>Lizard Point.com is my favorite digital learning site because it taught me way more about world history, and geography than any other class I've been in. Knowledge is by far the greatest asset a person could have. I have greatly benefitted from avidly using this site.</a:t>
            </a:r>
            <a:endParaRPr lang="en-US" dirty="0">
              <a:solidFill>
                <a:srgbClr val="757575"/>
              </a:solidFill>
            </a:endParaRPr>
          </a:p>
        </p:txBody>
      </p:sp>
      <p:pic>
        <p:nvPicPr>
          <p:cNvPr id="4" name="Picture 3"/>
          <p:cNvPicPr>
            <a:picLocks noChangeAspect="1"/>
          </p:cNvPicPr>
          <p:nvPr/>
        </p:nvPicPr>
        <p:blipFill>
          <a:blip r:embed="rId3"/>
          <a:srcRect l="51" t="17026" r="-51" b="20871"/>
          <a:stretch>
            <a:fillRect/>
          </a:stretch>
        </p:blipFill>
        <p:spPr>
          <a:xfrm>
            <a:off x="4979680" y="2038637"/>
            <a:ext cx="6620190" cy="4409253"/>
          </a:xfrm>
          <a:prstGeom prst="rect">
            <a:avLst/>
          </a:prstGeom>
        </p:spPr>
      </p:pic>
    </p:spTree>
    <p:extLst>
      <p:ext uri="{BB962C8B-B14F-4D97-AF65-F5344CB8AC3E}">
        <p14:creationId xmlns:p14="http://schemas.microsoft.com/office/powerpoint/2010/main" val="301902846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228</Words>
  <Application>Microsoft Office PowerPoint</Application>
  <PresentationFormat>Widescreen</PresentationFormat>
  <Paragraphs>15</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Trebuchet MS</vt:lpstr>
      <vt:lpstr>Wingdings 3</vt:lpstr>
      <vt:lpstr>Facet</vt:lpstr>
      <vt:lpstr>Lizard Point</vt:lpstr>
      <vt:lpstr>Subjects, &amp; Quick Tests</vt:lpstr>
      <vt:lpstr>Real World Applications</vt:lpstr>
      <vt:lpstr>Why its my favorite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Annie</dc:creator>
  <cp:lastModifiedBy>Jones, Anne</cp:lastModifiedBy>
  <cp:revision>6</cp:revision>
  <dcterms:created xsi:type="dcterms:W3CDTF">2012-07-27T01:16:44Z</dcterms:created>
  <dcterms:modified xsi:type="dcterms:W3CDTF">2016-02-22T14:59:33Z</dcterms:modified>
</cp:coreProperties>
</file>